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8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39F0-7C19-4F5A-813F-B732DDE4E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98CDB0-658A-4424-ADDA-9A8F02A939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A0216-1290-496A-A4BE-AA46AA8D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0CEC8-DE89-4ACF-B279-37D4D02C1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B29A3-1333-4B6B-9B62-EE219A39C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1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300F-CDF6-47F0-8943-D60D6030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070688-589E-4450-B284-CC098F0395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CD274-A839-4CCC-97D2-A283E42C8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D1660-BF85-41A3-B416-A881CE9D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E299B-EE8E-4EB0-85C7-6A4BF7D9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18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4A96B7-697E-4F86-A992-372C783ED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76191-8B1E-4009-8976-E78694B1F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0C31A-01AB-4BC0-946F-9214185B0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86EE49-D62F-4F55-89D3-98CC3B325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B0327-8D7B-4FC9-A78D-2E9EF184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6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61CE-0C7C-4FF8-ACBA-B46AB77A4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CF58F-002B-4F19-AD68-0D250BAED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01C67-BDDE-45B4-BDAE-C328F8075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B23B8B-6816-4FCF-A13A-77174570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D9C3F-A113-494B-8E79-29735F85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2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A6E65-2674-44AF-9439-E05E7F3C4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9A4EFE-8865-4FF3-B8B2-A5E4A9C44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1ABB9-B8D9-48AE-9A83-006A0A319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07887-9023-40AF-A4AE-12D9282F4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5CF01-296C-4766-8E7F-3BA089DB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2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9F2C-5C05-4DA8-BBB8-EF1E53C5C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9DCA-3391-4237-BBC7-2CEB4DC4CD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10D0C0-9746-4755-B336-3E9D3656F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B08BC-39DE-45C9-88AD-56CE210C7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DD675-28F9-4BA5-8CC7-49711937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F6F6D-05BB-48C4-8B95-E06978D3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E299-21EF-4EAF-A06A-343B0AF46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FDB73-A458-4842-99D5-2E1FF884E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CE674B-2344-4CF8-9EC8-8E7F12F3A3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8D45EB-9163-42EF-982A-66135932D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573C51-0109-4F98-AA98-C76912E1C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6D27F9-28D8-4F34-9CD4-5F27434A7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2B7C17-D8F0-4505-B63C-2F3F8F4F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EB8A3-89F8-44C4-9211-349A3B55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8712-A353-474E-A6C9-A9428AD6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D240AC-5980-49ED-8B1B-6370C44B2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DF7E4-711B-49BA-807B-0FB1363A3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22F99-BBA5-4833-9CCD-069D2450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22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AA131-28B7-495D-81AC-70088153A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A431F0-37E8-42D9-8B9F-7D35BD0B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9793F-4207-4840-B9E3-5900992A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81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086E2-786E-42A6-A44A-A8869422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B39AA-AC5E-4C42-A2EB-F4088B2A1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C4018-AC04-4164-A115-6B45A0D0A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447C3E-D847-48AE-904B-BDD2358CE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90EEB2-C4A8-4CC1-A09E-431A0829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2D789-8E40-49B2-96A5-271BB740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1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FB2C-CADB-41BD-8D3B-6354DCBF2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7FFDD8-C4F7-4A5B-B8FF-4AB7449E2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01BEB-3ADB-4D52-AE54-ABDE666962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8CDEE-086D-4F44-A4D6-413627C30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045D6-66F6-4046-9BF3-4C4213DA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9AD4-87D9-47DC-A2F3-DE57FBA1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7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C0268-E053-4DFB-9882-6FEA528B2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0220E-6B02-4042-ACDD-5DF54C0D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E24E3-A49B-4089-A541-71CE26145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00E05-A55E-45DC-B212-DD4F2E9AB8F1}" type="datetimeFigureOut">
              <a:rPr lang="en-US" smtClean="0"/>
              <a:t>7/6/2020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1D68E-EB6F-4D50-BBB1-B2D0C85C4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A8FD35-779E-480D-B472-919415CF2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B44A-4E67-4185-8EA3-2CA5A609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9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7602E7-84BD-4D57-B560-9AD0FE51E6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60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51DBF9-8962-4367-8E6F-9BC9A89C2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87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EF2BCC-EB13-47DC-81BE-94B9A624F4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71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E0904D-F99B-4135-9935-C971B5188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6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211D09-16FF-4E08-A046-FAB9E3153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7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3161A84-1812-421C-A5E9-A56EDC037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52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C3CA88A-32CA-4DBB-8FA5-DB824BEEC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73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suit and tie&#10;&#10;Description automatically generated">
            <a:extLst>
              <a:ext uri="{FF2B5EF4-FFF2-40B4-BE49-F238E27FC236}">
                <a16:creationId xmlns:a16="http://schemas.microsoft.com/office/drawing/2014/main" id="{E0EAB5BB-66FF-43C4-BFB5-A5909D2D3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94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46AD3B-CDB2-4990-8EFD-391C57893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176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7E7672E-C6B9-4F73-92B2-4524477B2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9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211CF3F-CC21-4D46-B757-9E600D1E02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3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3C6B5B-B25A-4EF3-A3E0-E01FFB9AF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1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5146B876-852A-480D-A299-D4BF3DE80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90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Tori Robichaux</dc:creator>
  <cp:lastModifiedBy>Tori Robichaux</cp:lastModifiedBy>
  <cp:revision>1</cp:revision>
  <dcterms:created xsi:type="dcterms:W3CDTF">2020-07-06T17:10:54Z</dcterms:created>
  <dcterms:modified xsi:type="dcterms:W3CDTF">2020-07-06T17:13:20Z</dcterms:modified>
</cp:coreProperties>
</file>